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08D1C-6962-40B5-A479-AC60D350560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1883A-2900-43F0-A0CF-D2A2DD5B734E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commons.wikimedia.org/wiki/File:Dorothea_Lange_1936_portrait.jpg?uselang=f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Dorothea Lange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275747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dirty="0" smtClean="0"/>
              <a:t>Dorothea Lange</a:t>
            </a:r>
            <a:r>
              <a:rPr lang="fr-FR" dirty="0" smtClean="0"/>
              <a:t> est photographe</a:t>
            </a:r>
            <a:r>
              <a:rPr lang="fr-FR" dirty="0" smtClean="0"/>
              <a:t> née en 1895 et est morte en 1965 a l’ âge de 70 ans. Elle est de nationalité Américaine. </a:t>
            </a:r>
            <a:endParaRPr lang="fr-FR" dirty="0"/>
          </a:p>
        </p:txBody>
      </p:sp>
      <p:pic>
        <p:nvPicPr>
          <p:cNvPr id="11267" name="Picture 3" descr="Dorothea Lange 1936 portrait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736"/>
            <a:ext cx="3548070" cy="463978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0" y="621508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/>
              <a:t>https://commons.wikimedia.org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Ses œuvre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Dorothea Lange prend des cliché de sans abri pour dénoncé la pauvreté et la détresse qui touche l’</a:t>
            </a:r>
            <a:r>
              <a:rPr lang="fr-FR" dirty="0"/>
              <a:t> </a:t>
            </a:r>
            <a:r>
              <a:rPr lang="fr-FR" dirty="0" smtClean="0"/>
              <a:t>Amérique. </a:t>
            </a:r>
            <a:endParaRPr lang="fr-FR" dirty="0"/>
          </a:p>
        </p:txBody>
      </p:sp>
      <p:pic>
        <p:nvPicPr>
          <p:cNvPr id="4" name="Image 3" descr="$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357562"/>
            <a:ext cx="4233331" cy="32146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8596" y="485776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/>
              <a:t>Enfants migrants sans mère dans le coton, 1935 </a:t>
            </a:r>
            <a:r>
              <a:rPr lang="fr-FR" i="1" dirty="0" smtClean="0"/>
              <a:t>, </a:t>
            </a:r>
            <a:r>
              <a:rPr lang="fr-FR" i="1" dirty="0"/>
              <a:t>Dorothea Lange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 que une des ses œuvre </a:t>
            </a:r>
            <a:endParaRPr lang="fr-FR" dirty="0"/>
          </a:p>
        </p:txBody>
      </p:sp>
      <p:pic>
        <p:nvPicPr>
          <p:cNvPr id="4" name="Espace réservé du contenu 3" descr="migrant-moth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428736"/>
            <a:ext cx="2090276" cy="2714644"/>
          </a:xfrm>
        </p:spPr>
      </p:pic>
      <p:sp>
        <p:nvSpPr>
          <p:cNvPr id="6" name="Rectangle 5"/>
          <p:cNvSpPr/>
          <p:nvPr/>
        </p:nvSpPr>
        <p:spPr>
          <a:xfrm>
            <a:off x="3000364" y="15716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La famille se trouvait dans un camp de cueilleurs de petits </a:t>
            </a:r>
            <a:r>
              <a:rPr lang="fr-FR" dirty="0" smtClean="0"/>
              <a:t>pois et la mère est veuve depuis  quatre ans.</a:t>
            </a:r>
            <a:endParaRPr lang="fr-FR" dirty="0"/>
          </a:p>
        </p:txBody>
      </p:sp>
      <p:pic>
        <p:nvPicPr>
          <p:cNvPr id="7" name="Image 6" descr="country-store-on-dirt-road-gordontonnorth-carolina-19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500438"/>
            <a:ext cx="3919060" cy="27349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2844" y="442913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la Grande Dépression fait rage, les pays se ferment aux échanges et l’économie américaine peine à retrouver une croissance forte. Les entreprises font faillite, laissant de nombreux travailleurs américains sans argent. Au plus fort de la crise, on dénombre environ 14 millions de chômeurs.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106</Words>
  <Application>Microsoft Office PowerPoint</Application>
  <PresentationFormat>Affichage à l'écran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Dorothea Lange</vt:lpstr>
      <vt:lpstr>Ses œuvre </vt:lpstr>
      <vt:lpstr>Quel que une des ses œuvre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Dorothea Lange</dc:title>
  <dc:creator>mathieu taverne</dc:creator>
  <cp:lastModifiedBy>mathieu taverne</cp:lastModifiedBy>
  <cp:revision>3</cp:revision>
  <dcterms:created xsi:type="dcterms:W3CDTF">2020-05-13T11:24:42Z</dcterms:created>
  <dcterms:modified xsi:type="dcterms:W3CDTF">2020-05-13T11:51:37Z</dcterms:modified>
</cp:coreProperties>
</file>